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76" r:id="rId6"/>
    <p:sldId id="258" r:id="rId7"/>
    <p:sldId id="277" r:id="rId8"/>
    <p:sldId id="278" r:id="rId9"/>
    <p:sldId id="280" r:id="rId10"/>
    <p:sldId id="281" r:id="rId11"/>
    <p:sldId id="282" r:id="rId12"/>
    <p:sldId id="283" r:id="rId13"/>
    <p:sldId id="266" r:id="rId14"/>
    <p:sldId id="265" r:id="rId15"/>
    <p:sldId id="279" r:id="rId16"/>
    <p:sldId id="284" r:id="rId17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n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80B1D6-D471-4693-A2B1-54A9A6291C86}" type="datetime2">
              <a:rPr lang="zh-TW" altLang="en-US" smtClean="0">
                <a:latin typeface="+mn-ea"/>
              </a:rPr>
              <a:t>2021年2月19日</a:t>
            </a:fld>
            <a:endParaRPr lang="zh-TW" altLang="en-US" dirty="0">
              <a:latin typeface="+mn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n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n-US" altLang="zh-TW" smtClean="0">
                <a:latin typeface="+mn-ea"/>
              </a:rPr>
              <a:t>‹#›</a:t>
            </a:fld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EA027A95-8984-4ED1-931A-6EE29F557E13}" type="datetime2">
              <a:rPr lang="zh-TW" altLang="en-US" smtClean="0"/>
              <a:pPr/>
              <a:t>2021年2月19日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5534C2EF-8A97-4DAF-B099-E567883644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783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</a:t>
            </a:r>
            <a:r>
              <a:rPr lang="zh-TW" dirty="0" smtClean="0"/>
              <a:t>圖示以</a:t>
            </a:r>
            <a:r>
              <a:rPr lang="zh-TW" dirty="0"/>
              <a:t>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</a:t>
            </a:r>
            <a:r>
              <a:rPr lang="zh-TW" dirty="0" smtClean="0"/>
              <a:t>圖示以</a:t>
            </a:r>
            <a:r>
              <a:rPr lang="zh-TW" dirty="0"/>
              <a:t>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0208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550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</a:t>
            </a:r>
            <a:r>
              <a:rPr lang="zh-TW" dirty="0" smtClean="0"/>
              <a:t>圖示以</a:t>
            </a:r>
            <a:r>
              <a:rPr lang="zh-TW" dirty="0"/>
              <a:t>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7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5604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</a:t>
            </a:r>
            <a:r>
              <a:rPr lang="zh-TW" dirty="0" smtClean="0"/>
              <a:t>圖示以</a:t>
            </a:r>
            <a:r>
              <a:rPr lang="zh-TW" dirty="0"/>
              <a:t>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5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</a:t>
            </a:r>
            <a:r>
              <a:rPr lang="zh-TW" dirty="0" smtClean="0"/>
              <a:t>圖示以</a:t>
            </a:r>
            <a:r>
              <a:rPr lang="zh-TW" dirty="0"/>
              <a:t>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3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758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2927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982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201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手繪多邊形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7" name="文字預留位置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9" name="圖片預留位置 18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0" name="文字預留位置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手繪多邊形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9" name="圖片預留位置 18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3" name="圖片預留位置 12" descr="要新增影像的空白預留位置。按一下預留位置，然後選取您要新增的影像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7" name="文字預留位置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五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手繪多邊形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9" name="圖片預留位置 8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0" name="手繪多邊形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1" name="圖片預留位置 10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3" name="圖片預留位置 12" descr="要新增影像的空白預留位置。按一下預留位置，然後選取您要新增的影像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4" name="手繪多邊形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0" name="手繪多邊形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21" name="圖片預留位置 20" descr="要新增影像的空白預留位置。按一下預留位置，然後選取您要新增的影像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EDA580-7684-4325-91FA-84060BADCAFA}" type="datetime2">
              <a:rPr lang="zh-TW" altLang="en-US" smtClean="0"/>
              <a:pPr/>
              <a:t>2021年2月19日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F4434E-16C8-4491-BCB9-51326E89E6D7}" type="datetime2">
              <a:rPr lang="zh-TW" altLang="en-US" smtClean="0"/>
              <a:pPr/>
              <a:t>2021年2月19日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2A3791-20D3-465F-9D37-A24388DA7900}" type="datetime2">
              <a:rPr lang="zh-TW" altLang="en-US" smtClean="0"/>
              <a:pPr/>
              <a:t>2021年2月19日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47C788-9A9B-4D5B-A672-1557A016884B}" type="datetime2">
              <a:rPr lang="zh-TW" altLang="en-US" smtClean="0"/>
              <a:pPr/>
              <a:t>2021年2月19日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B2F671-CB56-482C-A874-6DD0D30B0AD9}" type="datetime2">
              <a:rPr lang="zh-TW" altLang="en-US" smtClean="0"/>
              <a:pPr/>
              <a:t>2021年2月19日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615FAB-A8F2-4CD7-9B7C-B3A6E3F400B6}" type="datetime2">
              <a:rPr lang="zh-TW" altLang="en-US" smtClean="0"/>
              <a:pPr/>
              <a:t>2021年2月19日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49FEC1-D4F1-4EFD-9D6B-F727A22DB7DC}" type="datetime2">
              <a:rPr lang="zh-TW" altLang="en-US" smtClean="0"/>
              <a:pPr/>
              <a:t>2021年2月19日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5AF0BB-8303-4DE7-B128-896C5E841516}" type="datetime2">
              <a:rPr lang="zh-TW" altLang="en-US" smtClean="0"/>
              <a:pPr/>
              <a:t>2021年2月19日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12" name="圖片預留位置 11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46F13A-9C43-4FED-B8D2-D4D3E35C462C}" type="datetime2">
              <a:rPr lang="zh-TW" altLang="en-US" smtClean="0"/>
              <a:pPr/>
              <a:t>2021年2月19日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1838893D-8C29-44BD-A3B2-9EB053370F25}" type="datetime2">
              <a:rPr lang="zh-TW" altLang="en-US" smtClean="0"/>
              <a:pPr/>
              <a:t>2021年2月19日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289D71E3-7D81-4C24-B9D8-6B108755C64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youtube.com/watch?v=mI6ncM8fBfc&amp;list=PLYd1KABkiPzf9fFVVYOXJ7Ze_69SJ6roh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12.jpeg"/><Relationship Id="rId4" Type="http://schemas.openxmlformats.org/officeDocument/2006/relationships/hyperlink" Target="http://teachernet.moe.edu.tw/TAPE/TapeList.aspx?kw=%u6027%u5225%u5e73%u7b49%u6559%u80b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168.motc.gov.tw/theme/vide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12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net.moe.edu.tw/TAPE/TapeList.aspx?kw=%u6027%u5225%u5e73%u7b49%u6559%u80b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avemary.com/article.php?id=404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s://youtu.be/mPoxGgsePC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hyperlink" Target="https://youtu.be/uURYFeYNwe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png"/><Relationship Id="rId7" Type="http://schemas.openxmlformats.org/officeDocument/2006/relationships/hyperlink" Target="https://flipedu.parenting.com.tw/article/567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3417" y="1340768"/>
            <a:ext cx="8458200" cy="1654109"/>
          </a:xfrm>
        </p:spPr>
        <p:txBody>
          <a:bodyPr rtlCol="0">
            <a:noAutofit/>
          </a:bodyPr>
          <a:lstStyle/>
          <a:p>
            <a:r>
              <a:rPr lang="en-US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109</a:t>
            </a:r>
            <a:r>
              <a:rPr lang="zh-TW" altLang="en-US" sz="4900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學年</a:t>
            </a:r>
            <a:r>
              <a:rPr lang="zh-TW" altLang="en-US" sz="49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度第二學期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/>
            </a:r>
            <a:b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</a:br>
            <a:r>
              <a:rPr lang="zh-TW" altLang="en-US" sz="4900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      </a:t>
            </a:r>
            <a:r>
              <a:rPr lang="zh-TW" altLang="en-US" sz="49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友 善 校 園 週 宣 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32104" y="5301208"/>
            <a:ext cx="4176464" cy="9144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9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  <a:sym typeface="Arial" panose="020B0604020202020204" pitchFamily="34" charset="0"/>
              </a:rPr>
              <a:t>白河國小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911424" y="5589240"/>
            <a:ext cx="5112568" cy="701674"/>
          </a:xfrm>
        </p:spPr>
        <p:txBody>
          <a:bodyPr rtlCol="0">
            <a:noAutofit/>
          </a:bodyPr>
          <a:lstStyle/>
          <a:p>
            <a:pPr algn="dist" rtl="0"/>
            <a:r>
              <a:rPr lang="zh-TW" altLang="en-US" sz="49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防制校園霸凌</a:t>
            </a:r>
          </a:p>
        </p:txBody>
      </p:sp>
      <p:pic>
        <p:nvPicPr>
          <p:cNvPr id="6" name="圖片預留位置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11" y="1113022"/>
            <a:ext cx="2664700" cy="3750319"/>
          </a:xfrm>
        </p:spPr>
      </p:pic>
      <p:pic>
        <p:nvPicPr>
          <p:cNvPr id="3" name="圖片預留位置 2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568" y="1712008"/>
            <a:ext cx="3638453" cy="2552347"/>
          </a:xfrm>
        </p:spPr>
      </p:pic>
      <p:pic>
        <p:nvPicPr>
          <p:cNvPr id="5" name="Picture 4" descr="「相機 卡通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736" y="272008"/>
            <a:ext cx="184809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[教學] YouTube 網頁影片清單空白一片沒有畫面解決方式？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827" y="272008"/>
            <a:ext cx="3063957" cy="161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2304" y="2632875"/>
            <a:ext cx="3025552" cy="1082674"/>
          </a:xfrm>
        </p:spPr>
        <p:txBody>
          <a:bodyPr rtlCol="0">
            <a:normAutofit fontScale="90000"/>
          </a:bodyPr>
          <a:lstStyle/>
          <a:p>
            <a:pPr algn="dist" rtl="0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防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制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/>
            </a:r>
            <a:b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</a:b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藥物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濫用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 descr="「毒品 包裝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0"/>
            <a:ext cx="8594916" cy="689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[教學] YouTube 網頁影片清單空白一片沒有畫面解決方式？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178" y="48295"/>
            <a:ext cx="3063957" cy="161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「相機 卡通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621" y="34482"/>
            <a:ext cx="184809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交通安全</a:t>
            </a:r>
          </a:p>
        </p:txBody>
      </p:sp>
      <p:sp>
        <p:nvSpPr>
          <p:cNvPr id="6" name="圖片版面配置區 5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 descr="交通安全入口網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38" y="2570543"/>
            <a:ext cx="500265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[教學] YouTube 網頁影片清單空白一片沒有畫面解決方式？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-73225"/>
            <a:ext cx="3063957" cy="161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「相機 卡通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621" y="34482"/>
            <a:ext cx="184809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58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性別平等宣導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824192" y="4388653"/>
            <a:ext cx="4370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http://teachernet.moe.edu.tw/TAPE/TapeList.aspx?kw=%u6027%u5225%u5e73%u7b49%u6559%u80b2</a:t>
            </a:r>
            <a:endParaRPr lang="zh-TW" altLang="en-US" dirty="0"/>
          </a:p>
        </p:txBody>
      </p:sp>
      <p:pic>
        <p:nvPicPr>
          <p:cNvPr id="6" name="Picture 2" descr="[教學] YouTube 網頁影片清單空白一片沒有畫面解決方式？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0"/>
            <a:ext cx="3063957" cy="161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「性別平等影片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776"/>
            <a:ext cx="7536160" cy="53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「讚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817" y="-13822"/>
            <a:ext cx="1557685" cy="155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預留位置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82" y="1916832"/>
            <a:ext cx="3700396" cy="2771725"/>
          </a:xfrm>
        </p:spPr>
      </p:pic>
      <p:sp>
        <p:nvSpPr>
          <p:cNvPr id="5" name="標題 10"/>
          <p:cNvSpPr txBox="1">
            <a:spLocks/>
          </p:cNvSpPr>
          <p:nvPr/>
        </p:nvSpPr>
        <p:spPr>
          <a:xfrm>
            <a:off x="47328" y="908720"/>
            <a:ext cx="6336704" cy="7016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zh-TW" altLang="en-US" sz="4900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杜絕</a:t>
            </a:r>
            <a:endParaRPr lang="en-US" altLang="zh-TW" sz="4900" dirty="0" smtClean="0"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r>
              <a:rPr lang="zh-TW" altLang="en-US" sz="4900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「</a:t>
            </a:r>
            <a:r>
              <a:rPr lang="zh-TW" altLang="en-US" sz="49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復仇式色情」</a:t>
            </a:r>
          </a:p>
        </p:txBody>
      </p:sp>
      <p:pic>
        <p:nvPicPr>
          <p:cNvPr id="8194" name="Picture 2" descr="未提供相片說明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748" y="-30089"/>
            <a:ext cx="6888088" cy="68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6271592" cy="1926704"/>
          </a:xfrm>
        </p:spPr>
        <p:txBody>
          <a:bodyPr rtlCol="0">
            <a:normAutofit/>
          </a:bodyPr>
          <a:lstStyle/>
          <a:p>
            <a:r>
              <a:rPr lang="zh-TW" altLang="en-US" sz="2800" b="1" dirty="0">
                <a:latin typeface="Arial" panose="020B0604020202020204" pitchFamily="34" charset="0"/>
                <a:sym typeface="Arial" panose="020B0604020202020204" pitchFamily="34" charset="0"/>
              </a:rPr>
              <a:t>不得以強制或暴力手段處理與性或</a:t>
            </a:r>
            <a:r>
              <a:rPr lang="zh-TW" altLang="en-US" sz="2800" b="1" dirty="0" smtClean="0">
                <a:latin typeface="Arial" panose="020B0604020202020204" pitchFamily="34" charset="0"/>
                <a:sym typeface="Arial" panose="020B0604020202020204" pitchFamily="34" charset="0"/>
              </a:rPr>
              <a:t>性別</a:t>
            </a:r>
            <a:endParaRPr lang="en-US" altLang="zh-TW" sz="2800" b="1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TW" altLang="en-US" sz="2800" b="1" dirty="0" smtClean="0">
                <a:latin typeface="Arial" panose="020B0604020202020204" pitchFamily="34" charset="0"/>
                <a:sym typeface="Arial" panose="020B0604020202020204" pitchFamily="34" charset="0"/>
              </a:rPr>
              <a:t>有關</a:t>
            </a:r>
            <a:r>
              <a:rPr lang="zh-TW" altLang="en-US" sz="2800" b="1" dirty="0">
                <a:latin typeface="Arial" panose="020B0604020202020204" pitchFamily="34" charset="0"/>
                <a:sym typeface="Arial" panose="020B0604020202020204" pitchFamily="34" charset="0"/>
              </a:rPr>
              <a:t>之</a:t>
            </a:r>
            <a:r>
              <a:rPr lang="zh-TW" altLang="en-US" sz="2800" b="1" dirty="0" smtClean="0">
                <a:latin typeface="Arial" panose="020B0604020202020204" pitchFamily="34" charset="0"/>
                <a:sym typeface="Arial" panose="020B0604020202020204" pitchFamily="34" charset="0"/>
              </a:rPr>
              <a:t>衝突</a:t>
            </a:r>
            <a:endParaRPr lang="zh-TW" altLang="en-US" sz="280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6" y="72839"/>
            <a:ext cx="6120680" cy="969348"/>
          </a:xfrm>
          <a:prstGeom prst="rect">
            <a:avLst/>
          </a:prstGeom>
        </p:spPr>
      </p:pic>
      <p:pic>
        <p:nvPicPr>
          <p:cNvPr id="11268" name="Picture 4" descr="https://player.slidesplayer.com/61/11393559/slides/slide_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8829" b="11438"/>
          <a:stretch/>
        </p:blipFill>
        <p:spPr bwMode="auto">
          <a:xfrm>
            <a:off x="3287552" y="1025352"/>
            <a:ext cx="89043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預留位置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916832"/>
            <a:ext cx="5040001" cy="2520000"/>
          </a:xfrm>
        </p:spPr>
      </p:pic>
      <p:sp>
        <p:nvSpPr>
          <p:cNvPr id="5" name="標題 10"/>
          <p:cNvSpPr txBox="1">
            <a:spLocks/>
          </p:cNvSpPr>
          <p:nvPr/>
        </p:nvSpPr>
        <p:spPr>
          <a:xfrm>
            <a:off x="767408" y="476672"/>
            <a:ext cx="6912768" cy="7016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pPr algn="dist"/>
            <a:r>
              <a:rPr lang="zh-TW" altLang="en-US" sz="49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瞭解與尊重身心障礙者</a:t>
            </a:r>
          </a:p>
        </p:txBody>
      </p:sp>
    </p:spTree>
    <p:extLst>
      <p:ext uri="{BB962C8B-B14F-4D97-AF65-F5344CB8AC3E}">
        <p14:creationId xmlns:p14="http://schemas.microsoft.com/office/powerpoint/2010/main" val="32344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0"/>
          <p:cNvSpPr txBox="1">
            <a:spLocks/>
          </p:cNvSpPr>
          <p:nvPr/>
        </p:nvSpPr>
        <p:spPr>
          <a:xfrm>
            <a:off x="767408" y="476672"/>
            <a:ext cx="6336704" cy="7016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pPr algn="dist"/>
            <a:r>
              <a:rPr lang="zh-TW" altLang="en-US" sz="4900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網路安全</a:t>
            </a:r>
            <a:endParaRPr lang="zh-TW" altLang="en-US" sz="4900" dirty="0"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" b="41252"/>
          <a:stretch/>
        </p:blipFill>
        <p:spPr>
          <a:xfrm>
            <a:off x="753340" y="1484784"/>
            <a:ext cx="672594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8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3352" y="611826"/>
            <a:ext cx="9829800" cy="1082674"/>
          </a:xfrm>
        </p:spPr>
        <p:txBody>
          <a:bodyPr>
            <a:normAutofit fontScale="90000"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正確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洗手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13627" y="548680"/>
            <a:ext cx="3035428" cy="3168352"/>
          </a:xfrm>
        </p:spPr>
        <p:txBody>
          <a:bodyPr>
            <a:noAutofit/>
          </a:bodyPr>
          <a:lstStyle/>
          <a:p>
            <a:r>
              <a:rPr lang="zh-TW" altLang="en-US" sz="2400" dirty="0">
                <a:hlinkClick r:id="rId3"/>
              </a:rPr>
              <a:t>洗手</a:t>
            </a:r>
            <a:r>
              <a:rPr lang="zh-TW" altLang="en-US" sz="2400" dirty="0"/>
              <a:t>口訣「濕、搓、沖、捧、擦」大家都耳熟能詳，但調查發現超過</a:t>
            </a:r>
            <a:r>
              <a:rPr lang="en-US" altLang="zh-TW" sz="2400" dirty="0"/>
              <a:t>6</a:t>
            </a:r>
            <a:r>
              <a:rPr lang="zh-TW" altLang="en-US" sz="2400" dirty="0"/>
              <a:t>成民眾未正確</a:t>
            </a:r>
            <a:r>
              <a:rPr lang="zh-TW" altLang="en-US" sz="2400" dirty="0">
                <a:hlinkClick r:id="rId3"/>
              </a:rPr>
              <a:t>洗手</a:t>
            </a:r>
            <a:r>
              <a:rPr lang="zh-TW" altLang="en-US" sz="2400" dirty="0"/>
              <a:t>，對於防疫的效果也大打折扣！</a:t>
            </a:r>
            <a:r>
              <a:rPr lang="zh-TW" altLang="en-US" sz="2400" dirty="0">
                <a:hlinkClick r:id="rId3"/>
              </a:rPr>
              <a:t>洗手</a:t>
            </a:r>
            <a:r>
              <a:rPr lang="zh-TW" altLang="en-US" sz="2400" dirty="0"/>
              <a:t>時可掌握「內、外、夾、弓、大、立、腕」</a:t>
            </a:r>
            <a:r>
              <a:rPr lang="en-US" altLang="zh-TW" sz="2400" dirty="0"/>
              <a:t>7</a:t>
            </a:r>
            <a:r>
              <a:rPr lang="zh-TW" altLang="en-US" sz="2400" dirty="0"/>
              <a:t>字口訣，要確實搓洗乾淨、擦乾，才能降低病菌傳染的機會。</a:t>
            </a:r>
          </a:p>
        </p:txBody>
      </p:sp>
      <p:pic>
        <p:nvPicPr>
          <p:cNvPr id="1026" name="Picture 2" descr="[教學] YouTube 網頁影片清單空白一片沒有畫面解決方式？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4077072"/>
            <a:ext cx="2340025" cy="12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未提供相片說明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03275"/>
            <a:ext cx="6721707" cy="672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9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100" y="0"/>
            <a:ext cx="9829800" cy="1082674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戴口罩時機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" name="Picture 2" descr="防疫,戴口罩,戴口罩時機,健康圖文,健康漫畫,漫漫健康,圖解健康,Epidemic prevention,surgical mask,健談,健談網,havem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63" y="476672"/>
            <a:ext cx="8508437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[教學] YouTube 網頁影片清單空白一片沒有畫面解決方式？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04" y="2110081"/>
            <a:ext cx="5125652" cy="270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77100" y="260648"/>
            <a:ext cx="9829800" cy="1082674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不要惡作劇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0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3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https://cp.cw1.tw/files/md5/b5/b9/b5b96696a42aaaed922e4e8e22dd8ef4-1386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" y="26667"/>
            <a:ext cx="4367335" cy="331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p.cw1.tw/files/md5/cc/9a/cc9a9611ced0b4af1fa2d45cbcac1c7e-1456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0" y="3344706"/>
            <a:ext cx="4373218" cy="354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p.cw1.tw/files/md5/b0/92/b0926e98c3cb186b2da6bfe13b63ced7-1493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78" y="26668"/>
            <a:ext cx="4461347" cy="331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cp.cw1.tw/files/md5/e0/95/e095ead00d04f59431a211268f7859c4-15982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73" y="3374410"/>
            <a:ext cx="4211460" cy="351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[教學] YouTube 網頁影片清單空白一片沒有畫面解決方式？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55877"/>
            <a:ext cx="3063957" cy="161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兒童朋友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153_TF03896101.potx" id="{6A3A4BDE-38F3-481F-95FA-0BBF6CA84F65}" vid="{124C5BAE-A73E-45D1-9C79-D966FFA50C0E}"/>
    </a:ext>
  </a:extLst>
</a:theme>
</file>

<file path=ppt/theme/theme2.xml><?xml version="1.0" encoding="utf-8"?>
<a:theme xmlns:a="http://schemas.openxmlformats.org/drawingml/2006/main" name="Office 佈景主題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a4f35948-e619-41b3-aa29-22878b09cfd2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40262f94-9f35-4ac3-9a90-690165a166b7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校園兒童教育簡報，相簿 (寬螢幕)</Template>
  <TotalTime>276</TotalTime>
  <Words>324</Words>
  <Application>Microsoft Office PowerPoint</Application>
  <PresentationFormat>寬螢幕</PresentationFormat>
  <Paragraphs>35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細明體</vt:lpstr>
      <vt:lpstr>微軟正黑體</vt:lpstr>
      <vt:lpstr>標楷體</vt:lpstr>
      <vt:lpstr>Arial</vt:lpstr>
      <vt:lpstr>兒童朋友 16x9</vt:lpstr>
      <vt:lpstr>109學年度第二學期       友 善 校 園 週 宣 導</vt:lpstr>
      <vt:lpstr>PowerPoint 簡報</vt:lpstr>
      <vt:lpstr>PowerPoint 簡報</vt:lpstr>
      <vt:lpstr>PowerPoint 簡報</vt:lpstr>
      <vt:lpstr>PowerPoint 簡報</vt:lpstr>
      <vt:lpstr>正確 洗手</vt:lpstr>
      <vt:lpstr>戴口罩時機</vt:lpstr>
      <vt:lpstr>不要惡作劇</vt:lpstr>
      <vt:lpstr>PowerPoint 簡報</vt:lpstr>
      <vt:lpstr>防制校園霸凌</vt:lpstr>
      <vt:lpstr>防制 藥物濫用</vt:lpstr>
      <vt:lpstr>交通安全</vt:lpstr>
      <vt:lpstr>性別平等宣導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108學年度第二學期        友 善 校 園 週 宣 導</dc:title>
  <dc:creator>BHESDS367</dc:creator>
  <cp:keywords/>
  <cp:lastModifiedBy>BHESDS367</cp:lastModifiedBy>
  <cp:revision>24</cp:revision>
  <dcterms:created xsi:type="dcterms:W3CDTF">2020-02-18T00:58:20Z</dcterms:created>
  <dcterms:modified xsi:type="dcterms:W3CDTF">2021-02-19T01:58:36Z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